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05" r:id="rId5"/>
    <p:sldId id="303" r:id="rId6"/>
    <p:sldId id="306" r:id="rId7"/>
    <p:sldId id="322" r:id="rId8"/>
    <p:sldId id="313" r:id="rId9"/>
    <p:sldId id="321" r:id="rId10"/>
    <p:sldId id="314" r:id="rId11"/>
    <p:sldId id="315" r:id="rId12"/>
  </p:sldIdLst>
  <p:sldSz cx="10058400" cy="7772400"/>
  <p:notesSz cx="6934200" cy="9220200"/>
  <p:custDataLst>
    <p:tags r:id="rId15"/>
  </p:custDataLst>
  <p:defaultTextStyle>
    <a:defPPr>
      <a:defRPr lang="en-US"/>
    </a:defPPr>
    <a:lvl1pPr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507644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1017056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526468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2035881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547061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3056473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565886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4075298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">
          <p15:clr>
            <a:srgbClr val="A4A3A4"/>
          </p15:clr>
        </p15:guide>
        <p15:guide id="2" orient="horz" pos="1360">
          <p15:clr>
            <a:srgbClr val="A4A3A4"/>
          </p15:clr>
        </p15:guide>
        <p15:guide id="3" orient="horz" pos="3101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orient="horz" pos="2666">
          <p15:clr>
            <a:srgbClr val="A4A3A4"/>
          </p15:clr>
        </p15:guide>
        <p15:guide id="6" orient="horz" pos="1034">
          <p15:clr>
            <a:srgbClr val="A4A3A4"/>
          </p15:clr>
        </p15:guide>
        <p15:guide id="7" orient="horz" pos="544">
          <p15:clr>
            <a:srgbClr val="A4A3A4"/>
          </p15:clr>
        </p15:guide>
        <p15:guide id="8" orient="horz" pos="3536">
          <p15:clr>
            <a:srgbClr val="A4A3A4"/>
          </p15:clr>
        </p15:guide>
        <p15:guide id="9" pos="3168">
          <p15:clr>
            <a:srgbClr val="A4A3A4"/>
          </p15:clr>
        </p15:guide>
        <p15:guide id="10" pos="264">
          <p15:clr>
            <a:srgbClr val="A4A3A4"/>
          </p15:clr>
        </p15:guide>
        <p15:guide id="11" pos="952">
          <p15:clr>
            <a:srgbClr val="A4A3A4"/>
          </p15:clr>
        </p15:guide>
        <p15:guide id="12" pos="6163">
          <p15:clr>
            <a:srgbClr val="A4A3A4"/>
          </p15:clr>
        </p15:guide>
        <p15:guide id="13" pos="5829">
          <p15:clr>
            <a:srgbClr val="A4A3A4"/>
          </p15:clr>
        </p15:guide>
        <p15:guide id="14" pos="5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4" userDrawn="1">
          <p15:clr>
            <a:srgbClr val="A4A3A4"/>
          </p15:clr>
        </p15:guide>
        <p15:guide id="2" pos="218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obbie Lester" initials="RL" lastIdx="11" clrIdx="0"/>
  <p:cmAuthor id="1" name="Jim McCall" initials="" lastIdx="0" clrIdx="1"/>
  <p:cmAuthor id="2" name="O'Brien, Kevin" initials="OK" lastIdx="1" clrIdx="2">
    <p:extLst>
      <p:ext uri="{19B8F6BF-5375-455C-9EA6-DF929625EA0E}">
        <p15:presenceInfo xmlns:p15="http://schemas.microsoft.com/office/powerpoint/2012/main" userId="S-1-5-21-1292428093-179605362-682003330-458412" providerId="AD"/>
      </p:ext>
    </p:extLst>
  </p:cmAuthor>
  <p:cmAuthor id="3" name="Gaarde, Lars" initials="GL" lastIdx="1" clrIdx="3">
    <p:extLst>
      <p:ext uri="{19B8F6BF-5375-455C-9EA6-DF929625EA0E}">
        <p15:presenceInfo xmlns:p15="http://schemas.microsoft.com/office/powerpoint/2012/main" userId="S-1-5-21-1292428093-179605362-682003330-1770362" providerId="AD"/>
      </p:ext>
    </p:extLst>
  </p:cmAuthor>
  <p:cmAuthor id="4" name="Austin Gaddis" initials="AG" lastIdx="1" clrIdx="4">
    <p:extLst>
      <p:ext uri="{19B8F6BF-5375-455C-9EA6-DF929625EA0E}">
        <p15:presenceInfo xmlns:p15="http://schemas.microsoft.com/office/powerpoint/2012/main" userId="c17481ba-9a03-4b68-bb88-6c295a42274d" providerId="Windows Live"/>
      </p:ext>
    </p:extLst>
  </p:cmAuthor>
  <p:cmAuthor id="5" name="Allert, Danielle" initials="AD" lastIdx="2" clrIdx="5">
    <p:extLst>
      <p:ext uri="{19B8F6BF-5375-455C-9EA6-DF929625EA0E}">
        <p15:presenceInfo xmlns:p15="http://schemas.microsoft.com/office/powerpoint/2012/main" userId="S-1-5-21-1292428093-179605362-682003330-23080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0074"/>
    <a:srgbClr val="EC008C"/>
    <a:srgbClr val="B9AD13"/>
    <a:srgbClr val="6DB33F"/>
    <a:srgbClr val="777877"/>
    <a:srgbClr val="008DA8"/>
    <a:srgbClr val="00738E"/>
    <a:srgbClr val="272727"/>
    <a:srgbClr val="A5A6A5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46" autoAdjust="0"/>
    <p:restoredTop sz="99373" autoAdjust="0"/>
  </p:normalViewPr>
  <p:slideViewPr>
    <p:cSldViewPr>
      <p:cViewPr varScale="1">
        <p:scale>
          <a:sx n="79" d="100"/>
          <a:sy n="79" d="100"/>
        </p:scale>
        <p:origin x="1116" y="96"/>
      </p:cViewPr>
      <p:guideLst>
        <p:guide orient="horz" pos="163"/>
        <p:guide orient="horz" pos="1360"/>
        <p:guide orient="horz" pos="3101"/>
        <p:guide orient="horz" pos="4570"/>
        <p:guide orient="horz" pos="2666"/>
        <p:guide orient="horz" pos="1034"/>
        <p:guide orient="horz" pos="544"/>
        <p:guide orient="horz" pos="3536"/>
        <p:guide pos="3168"/>
        <p:guide pos="264"/>
        <p:guide pos="952"/>
        <p:guide pos="6163"/>
        <p:guide pos="5829"/>
        <p:guide pos="528"/>
      </p:guideLst>
    </p:cSldViewPr>
  </p:slideViewPr>
  <p:outlineViewPr>
    <p:cViewPr>
      <p:scale>
        <a:sx n="33" d="100"/>
        <a:sy n="33" d="100"/>
      </p:scale>
      <p:origin x="0" y="55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>
      <p:cViewPr varScale="1">
        <p:scale>
          <a:sx n="80" d="100"/>
          <a:sy n="80" d="100"/>
        </p:scale>
        <p:origin x="3180" y="114"/>
      </p:cViewPr>
      <p:guideLst>
        <p:guide orient="horz" pos="2904"/>
        <p:guide pos="218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dirty="0" smtClean="0">
                <a:latin typeface="Segoe UI" pitchFamily="34" charset="0"/>
              </a:defRPr>
            </a:lvl1pPr>
          </a:lstStyle>
          <a:p>
            <a:pPr>
              <a:defRPr/>
            </a:pPr>
            <a:r>
              <a:rPr lang="en-US" b="1" dirty="0">
                <a:latin typeface="Arial Bold" charset="0"/>
              </a:rPr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5759BE79-DE85-4CB4-8F82-32C310FB14AE}" type="datetimeFigureOut">
              <a:rPr lang="en-US" b="1">
                <a:latin typeface="Arial Bold" charset="0"/>
              </a:rPr>
              <a:pPr>
                <a:defRPr/>
              </a:pPr>
              <a:t>7/13/2018</a:t>
            </a:fld>
            <a:endParaRPr lang="en-US" b="1" dirty="0">
              <a:latin typeface="Arial Bold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317827" y="8757590"/>
            <a:ext cx="614769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A21C7F6B-DBFF-403A-9605-FA0EFE2C5B40}" type="slidenum">
              <a:rPr lang="en-US" b="1">
                <a:latin typeface="Arial Bold" charset="0"/>
              </a:rPr>
              <a:pPr>
                <a:defRPr/>
              </a:pPr>
              <a:t>‹#›</a:t>
            </a:fld>
            <a:endParaRPr lang="en-US" b="1" dirty="0">
              <a:latin typeface="Arial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4640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b="1" i="0" dirty="0" smtClean="0">
                <a:latin typeface="Arial Bold" charset="0"/>
              </a:defRPr>
            </a:lvl1pPr>
          </a:lstStyle>
          <a:p>
            <a:pPr>
              <a:defRPr/>
            </a:pPr>
            <a:r>
              <a:rPr lang="en-US" dirty="0"/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61845FFA-21E1-4976-8B9C-1C0D733F709C}" type="datetimeFigureOut">
              <a:rPr lang="en-US" smtClean="0"/>
              <a:pPr>
                <a:defRPr/>
              </a:pPr>
              <a:t>7/13/2018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0313" y="692150"/>
            <a:ext cx="4473575" cy="3457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379595"/>
            <a:ext cx="5547360" cy="4149090"/>
          </a:xfrm>
          <a:prstGeom prst="rect">
            <a:avLst/>
          </a:prstGeom>
        </p:spPr>
        <p:txBody>
          <a:bodyPr vert="horz" lIns="92309" tIns="46154" rIns="92309" bIns="46154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240781" y="8757590"/>
            <a:ext cx="691815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3907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017056" rtl="0" fontAlgn="base">
      <a:lnSpc>
        <a:spcPct val="90000"/>
      </a:lnSpc>
      <a:spcBef>
        <a:spcPct val="30000"/>
      </a:spcBef>
      <a:spcAft>
        <a:spcPts val="377"/>
      </a:spcAft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1pPr>
    <a:lvl2pPr marL="237018" indent="-116740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2pPr>
    <a:lvl3pPr marL="364371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3pPr>
    <a:lvl4pPr marL="537713" indent="-162729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4pPr>
    <a:lvl5pPr marL="684523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5pPr>
    <a:lvl6pPr marL="2546960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56351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65743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75135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l="13611" r="13611"/>
          <a:stretch/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0" y="2209800"/>
            <a:ext cx="10058400" cy="3391410"/>
            <a:chOff x="0" y="2590800"/>
            <a:chExt cx="10058400" cy="3391410"/>
          </a:xfrm>
        </p:grpSpPr>
        <p:sp>
          <p:nvSpPr>
            <p:cNvPr id="8" name="Title 1"/>
            <p:cNvSpPr txBox="1">
              <a:spLocks/>
            </p:cNvSpPr>
            <p:nvPr userDrawn="1"/>
          </p:nvSpPr>
          <p:spPr>
            <a:xfrm>
              <a:off x="0" y="2590800"/>
              <a:ext cx="10058400" cy="3391410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l" defTabSz="343403" rtl="0" eaLnBrk="1" latinLnBrk="0" hangingPunct="1">
                <a:spcBef>
                  <a:spcPct val="0"/>
                </a:spcBef>
                <a:buNone/>
                <a:defRPr sz="4000" b="0" i="0" kern="1200">
                  <a:solidFill>
                    <a:srgbClr val="E20074"/>
                  </a:solidFill>
                  <a:latin typeface="Tele-GroteskUlt" pitchFamily="2" charset="0"/>
                  <a:ea typeface="+mj-ea"/>
                  <a:cs typeface="Tele-GroteskUlt" pitchFamily="2" charset="0"/>
                </a:defRPr>
              </a:lvl1pPr>
            </a:lstStyle>
            <a:p>
              <a:pPr algn="ctr"/>
              <a:r>
                <a:rPr lang="en-US" sz="18260" spc="-330" dirty="0">
                  <a:solidFill>
                    <a:srgbClr val="E20074"/>
                  </a:solidFill>
                  <a:latin typeface="+mn-lt"/>
                </a:rPr>
                <a:t>Q  </a:t>
              </a:r>
              <a:r>
                <a:rPr lang="en-US" sz="18260" dirty="0">
                  <a:solidFill>
                    <a:srgbClr val="E20074"/>
                  </a:solidFill>
                  <a:latin typeface="+mn-lt"/>
                </a:rPr>
                <a:t>A</a:t>
              </a:r>
            </a:p>
          </p:txBody>
        </p:sp>
        <p:sp>
          <p:nvSpPr>
            <p:cNvPr id="2" name="TextBox 1"/>
            <p:cNvSpPr txBox="1"/>
            <p:nvPr userDrawn="1"/>
          </p:nvSpPr>
          <p:spPr>
            <a:xfrm>
              <a:off x="4657825" y="3599628"/>
              <a:ext cx="990600" cy="158197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>
                <a:spcAft>
                  <a:spcPts val="2400"/>
                </a:spcAft>
                <a:buNone/>
              </a:pPr>
              <a:r>
                <a:rPr lang="en-US" sz="9600" kern="1200" spc="330" dirty="0">
                  <a:solidFill>
                    <a:schemeClr val="bg1"/>
                  </a:solidFill>
                  <a:latin typeface="Arial" pitchFamily="34" charset="0"/>
                  <a:ea typeface="+mn-ea"/>
                  <a:cs typeface="+mn-cs"/>
                </a:rPr>
                <a:t>&amp;</a:t>
              </a:r>
              <a:endPara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485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42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nal Magent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281940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3605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19" r:id="rId2"/>
    <p:sldLayoutId id="2147483720" r:id="rId3"/>
  </p:sldLayoutIdLst>
  <p:transition>
    <p:fade/>
  </p:transition>
  <p:hf hdr="0" dt="0"/>
  <p:txStyles>
    <p:titleStyle>
      <a:lvl1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lang="en-US" sz="4200" b="1" i="0" u="none" kern="1200" spc="-111" dirty="0">
          <a:ln w="3175">
            <a:noFill/>
          </a:ln>
          <a:solidFill>
            <a:srgbClr val="EC008C"/>
          </a:solidFill>
          <a:latin typeface="+mj-lt"/>
          <a:ea typeface="Arial" charset="0"/>
          <a:cs typeface="Arial" charset="0"/>
        </a:defRPr>
      </a:lvl1pPr>
      <a:lvl2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2pPr>
      <a:lvl3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3pPr>
      <a:lvl4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4pPr>
      <a:lvl5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5pPr>
      <a:lvl6pPr marL="509412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6pPr>
      <a:lvl7pPr marL="1018824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7pPr>
      <a:lvl8pPr marL="1528237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8pPr>
      <a:lvl9pPr marL="2037649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9pPr>
    </p:titleStyle>
    <p:bodyStyle>
      <a:lvl1pPr marL="254706" indent="-254706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3100" kern="1200">
          <a:solidFill>
            <a:schemeClr val="tx2"/>
          </a:solidFill>
          <a:latin typeface="+mn-lt"/>
          <a:ea typeface="+mn-ea"/>
          <a:cs typeface="+mn-cs"/>
        </a:defRPr>
      </a:lvl1pPr>
      <a:lvl2pPr marL="573089" indent="-318383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ü"/>
        <a:defRPr sz="2700" kern="1200">
          <a:solidFill>
            <a:schemeClr val="tx2"/>
          </a:solidFill>
          <a:latin typeface="+mn-lt"/>
          <a:ea typeface="+mn-ea"/>
          <a:cs typeface="+mn-cs"/>
        </a:defRPr>
      </a:lvl2pPr>
      <a:lvl3pPr marL="700442" indent="-18395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2200" kern="1200">
          <a:solidFill>
            <a:schemeClr val="tx2"/>
          </a:solidFill>
          <a:latin typeface="+mn-lt"/>
          <a:ea typeface="+mn-ea"/>
          <a:cs typeface="+mn-cs"/>
        </a:defRPr>
      </a:lvl3pPr>
      <a:lvl4pPr marL="1082501" indent="-194567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4pPr>
      <a:lvl5pPr marL="1464560" indent="-18572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5pPr>
      <a:lvl6pPr marL="2801655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047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439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29831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392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78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17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568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696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351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74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13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27142" r="9586"/>
          <a:stretch/>
        </p:blipFill>
        <p:spPr>
          <a:xfrm flipH="1">
            <a:off x="-1" y="0"/>
            <a:ext cx="10058401" cy="77724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917870" y="4636911"/>
            <a:ext cx="3962399" cy="563674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25167" y="2868334"/>
            <a:ext cx="1122634" cy="583478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 bwMode="auto">
          <a:xfrm>
            <a:off x="317670" y="3048000"/>
            <a:ext cx="7086600" cy="20574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14" y="7391400"/>
            <a:ext cx="954169" cy="15505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679870" y="5050783"/>
            <a:ext cx="2882729" cy="149801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228600" y="2952815"/>
            <a:ext cx="2590801" cy="720587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70" y="3048000"/>
            <a:ext cx="2412663" cy="2002784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149938" y="3048000"/>
            <a:ext cx="2882732" cy="61728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35759"/>
          <a:stretch/>
        </p:blipFill>
        <p:spPr>
          <a:xfrm flipH="1">
            <a:off x="3139602" y="228600"/>
            <a:ext cx="6461598" cy="7543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59793" y="7541373"/>
            <a:ext cx="954170" cy="21544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TR# 2017325</a:t>
            </a:r>
          </a:p>
        </p:txBody>
      </p:sp>
    </p:spTree>
    <p:extLst>
      <p:ext uri="{BB962C8B-B14F-4D97-AF65-F5344CB8AC3E}">
        <p14:creationId xmlns:p14="http://schemas.microsoft.com/office/powerpoint/2010/main" val="184589263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12704" y="492417"/>
            <a:ext cx="8744285" cy="2022875"/>
            <a:chOff x="609600" y="762000"/>
            <a:chExt cx="8744285" cy="2022875"/>
          </a:xfrm>
        </p:grpSpPr>
        <p:sp>
          <p:nvSpPr>
            <p:cNvPr id="27" name="Rectangle 26"/>
            <p:cNvSpPr/>
            <p:nvPr/>
          </p:nvSpPr>
          <p:spPr>
            <a:xfrm>
              <a:off x="609600" y="1101247"/>
              <a:ext cx="5715645" cy="144397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24689" y="875082"/>
              <a:ext cx="318873" cy="1183014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 flipV="1">
              <a:off x="984125" y="2449534"/>
              <a:ext cx="3906192" cy="21746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747006" y="762000"/>
              <a:ext cx="2471264" cy="59150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213509" y="1557924"/>
              <a:ext cx="1140376" cy="1100377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84125" y="875082"/>
              <a:ext cx="8131257" cy="16701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 Placeholder 5"/>
            <p:cNvSpPr txBox="1">
              <a:spLocks/>
            </p:cNvSpPr>
            <p:nvPr/>
          </p:nvSpPr>
          <p:spPr>
            <a:xfrm>
              <a:off x="1163984" y="1032275"/>
              <a:ext cx="5562600" cy="1752600"/>
            </a:xfrm>
            <a:prstGeom prst="rect">
              <a:avLst/>
            </a:prstGeom>
          </p:spPr>
          <p:txBody>
            <a:bodyPr/>
            <a:lstStyle>
              <a:lvl1pPr marL="0" indent="0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None/>
                <a:defRPr sz="4000" kern="1200">
                  <a:solidFill>
                    <a:schemeClr val="accent1"/>
                  </a:solidFill>
                  <a:latin typeface="+mj-lt"/>
                  <a:ea typeface="Arial" charset="0"/>
                  <a:cs typeface="Arial" charset="0"/>
                </a:defRPr>
              </a:lvl1pPr>
              <a:lvl2pPr marL="573089" indent="-318383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ü"/>
                <a:defRPr sz="20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2pPr>
              <a:lvl3pPr marL="700442" indent="-18395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3pPr>
              <a:lvl4pPr marL="1082501" indent="-194567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4pPr>
              <a:lvl5pPr marL="1464560" indent="-18572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5pPr>
              <a:lvl6pPr marL="2801655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311047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20439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9831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en-US" dirty="0">
                  <a:solidFill>
                    <a:schemeClr val="bg1"/>
                  </a:solidFill>
                  <a:latin typeface="+mn-lt"/>
                </a:rPr>
                <a:t>Layer3</a:t>
              </a:r>
            </a:p>
            <a:p>
              <a:pPr>
                <a:spcBef>
                  <a:spcPts val="0"/>
                </a:spcBef>
              </a:pPr>
              <a:r>
                <a:rPr lang="en-US" sz="6600" dirty="0"/>
                <a:t>TV</a:t>
              </a:r>
              <a:endParaRPr lang="en-US" sz="88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5" name="Group 24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5" name="Rectangle 34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7" name="Rectangle 36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2</a:t>
                </a:fld>
                <a:r>
                  <a:rPr lang="en-US" sz="1400" dirty="0"/>
                  <a:t> – Layer3 TV</a:t>
                </a:r>
              </a:p>
            </p:txBody>
          </p:sp>
        </p:grp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1E492630-DE21-4E24-AFB8-0EC3017B7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9422" y="2819671"/>
            <a:ext cx="3151749" cy="375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64989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</a:t>
                </a:fld>
                <a:r>
                  <a:rPr lang="en-US" sz="1400" dirty="0"/>
                  <a:t> – Layer3 TV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INTRO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04800" y="2057400"/>
            <a:ext cx="4876800" cy="29238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The TV industry is America’s #1 </a:t>
            </a:r>
            <a:br>
              <a:rPr lang="en-US" sz="2400" dirty="0">
                <a:latin typeface="Arial" charset="0"/>
                <a:ea typeface="Arial" charset="0"/>
                <a:cs typeface="Arial" charset="0"/>
              </a:rPr>
            </a:br>
            <a:r>
              <a:rPr lang="en-US" sz="2400" dirty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rPr>
              <a:t>MOST HATED </a:t>
            </a:r>
            <a:br>
              <a:rPr lang="en-US" sz="2400" dirty="0">
                <a:latin typeface="Arial" charset="0"/>
                <a:ea typeface="Arial" charset="0"/>
                <a:cs typeface="Arial" charset="0"/>
              </a:rPr>
            </a:b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industry! 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It’s FULL of pain points. 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Who can name some?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084941D-E121-464B-AE8A-80E7A5881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4120" y="2230120"/>
            <a:ext cx="5034280" cy="459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61357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4</a:t>
                </a:fld>
                <a:r>
                  <a:rPr lang="en-US" sz="1400" dirty="0"/>
                  <a:t> – Layer3 TV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INTRO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74903" y="1524000"/>
            <a:ext cx="6779205" cy="492442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50544" lvl="1" indent="-3429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Freedom from fees</a:t>
            </a:r>
          </a:p>
          <a:p>
            <a:pPr marL="850544" lvl="1" indent="-3429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No annual contracts</a:t>
            </a:r>
          </a:p>
          <a:p>
            <a:pPr marL="850544" lvl="1" indent="-3429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Transparent pricing</a:t>
            </a:r>
          </a:p>
          <a:p>
            <a:pPr marL="850544" lvl="1" indent="-3429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TV that learns you</a:t>
            </a:r>
          </a:p>
          <a:p>
            <a:pPr marL="850544" lvl="1" indent="-3429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4K</a:t>
            </a:r>
          </a:p>
          <a:p>
            <a:pPr marL="850544" lvl="1" indent="-3429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allHD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850544" lvl="1" indent="-3429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Whole home DVR</a:t>
            </a:r>
          </a:p>
          <a:p>
            <a:pPr marL="850544" lvl="1" indent="-3429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On demand</a:t>
            </a:r>
          </a:p>
          <a:p>
            <a:pPr marL="850544" lvl="1" indent="-3429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Online integration</a:t>
            </a:r>
          </a:p>
          <a:p>
            <a:pPr marL="850544" lvl="1" indent="-3429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TV everywhere </a:t>
            </a:r>
          </a:p>
          <a:p>
            <a:pPr marL="850544" lvl="1" indent="-3429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24/7 customer service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B8D321-58B0-478D-AA9F-A283ACF02B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5297" y="2834047"/>
            <a:ext cx="5062030" cy="376296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6D6A651-1EA8-49AD-8BA9-518BE36BE45C}"/>
              </a:ext>
            </a:extLst>
          </p:cNvPr>
          <p:cNvSpPr txBox="1"/>
          <p:nvPr/>
        </p:nvSpPr>
        <p:spPr>
          <a:xfrm>
            <a:off x="3352800" y="583183"/>
            <a:ext cx="5791200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1" indent="0">
              <a:spcAft>
                <a:spcPts val="600"/>
              </a:spcAft>
              <a:buClr>
                <a:schemeClr val="accent1"/>
              </a:buClr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We’re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gonna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rPr>
              <a:t>UN-CARRIER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your TV!</a:t>
            </a:r>
          </a:p>
        </p:txBody>
      </p:sp>
    </p:spTree>
    <p:extLst>
      <p:ext uri="{BB962C8B-B14F-4D97-AF65-F5344CB8AC3E}">
        <p14:creationId xmlns:p14="http://schemas.microsoft.com/office/powerpoint/2010/main" val="412374392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2" name="Picture 4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3" name="Group 42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47" name="Rectangle 46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8" name="Rectangle 47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49" name="Rectangle 48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5</a:t>
                </a:fld>
                <a:r>
                  <a:rPr lang="en-US" sz="1400" dirty="0"/>
                  <a:t> – Layer3 TV</a:t>
                </a:r>
              </a:p>
            </p:txBody>
          </p:sp>
        </p:grpSp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5" name="TextBox 44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838394" y="1447800"/>
            <a:ext cx="8602973" cy="520142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2400"/>
              </a:spcAft>
              <a:buFont typeface="+mj-lt"/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Access Un-carrier Academy.</a:t>
            </a:r>
          </a:p>
          <a:p>
            <a:pPr marL="457200" indent="-457200">
              <a:spcAft>
                <a:spcPts val="2400"/>
              </a:spcAft>
              <a:buFont typeface="+mj-lt"/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Self-assign the Layer3 TV curriculum.</a:t>
            </a:r>
          </a:p>
          <a:p>
            <a:pPr marL="457200" indent="-457200">
              <a:spcAft>
                <a:spcPts val="2400"/>
              </a:spcAft>
              <a:buFont typeface="+mj-lt"/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Complete each section:</a:t>
            </a:r>
          </a:p>
          <a:p>
            <a:pPr marL="964844" lvl="1" indent="-457200">
              <a:spcAft>
                <a:spcPts val="2400"/>
              </a:spcAft>
              <a:buFont typeface="Courier New" panose="02070309020205020404" pitchFamily="49" charset="0"/>
              <a:buChar char="o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Layer3 TV Introduction and Terminology</a:t>
            </a:r>
          </a:p>
          <a:p>
            <a:pPr marL="964844" lvl="1" indent="-457200">
              <a:spcAft>
                <a:spcPts val="2400"/>
              </a:spcAft>
              <a:buFont typeface="Courier New" panose="02070309020205020404" pitchFamily="49" charset="0"/>
              <a:buChar char="o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Layer3 TV Packages, Programming, and Equipment</a:t>
            </a:r>
          </a:p>
          <a:p>
            <a:pPr marL="964844" lvl="1" indent="-457200">
              <a:spcAft>
                <a:spcPts val="2400"/>
              </a:spcAft>
              <a:buFont typeface="Courier New" panose="02070309020205020404" pitchFamily="49" charset="0"/>
              <a:buChar char="o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Layer3 TV Value and How It Works</a:t>
            </a:r>
          </a:p>
          <a:p>
            <a:pPr marL="964844" lvl="1" indent="-457200">
              <a:spcAft>
                <a:spcPts val="2400"/>
              </a:spcAft>
              <a:buFont typeface="Courier New" panose="02070309020205020404" pitchFamily="49" charset="0"/>
              <a:buChar char="o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Layer3 TV Sales Methodology and Process</a:t>
            </a:r>
          </a:p>
          <a:p>
            <a:pPr marL="457200" indent="-457200">
              <a:spcAft>
                <a:spcPts val="2400"/>
              </a:spcAft>
              <a:buFont typeface="+mj-lt"/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notes and jot down any questions.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DDC1F16-824C-489B-BB76-4B45D047B558}"/>
              </a:ext>
            </a:extLst>
          </p:cNvPr>
          <p:cNvGrpSpPr/>
          <p:nvPr/>
        </p:nvGrpSpPr>
        <p:grpSpPr>
          <a:xfrm>
            <a:off x="485352" y="379505"/>
            <a:ext cx="4191000" cy="838200"/>
            <a:chOff x="185185" y="210818"/>
            <a:chExt cx="4950276" cy="91717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BCC18BD-3F04-432F-9CCA-31018D3BC893}"/>
                </a:ext>
              </a:extLst>
            </p:cNvPr>
            <p:cNvSpPr/>
            <p:nvPr/>
          </p:nvSpPr>
          <p:spPr>
            <a:xfrm>
              <a:off x="185185" y="429522"/>
              <a:ext cx="381000" cy="583478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8A1C970-895B-494E-BAF3-9136171EC5EC}"/>
                </a:ext>
              </a:extLst>
            </p:cNvPr>
            <p:cNvSpPr/>
            <p:nvPr/>
          </p:nvSpPr>
          <p:spPr>
            <a:xfrm>
              <a:off x="263563" y="210818"/>
              <a:ext cx="2590801" cy="72058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32A93A1-CBC7-407D-8F22-C5DC7DFF9656}"/>
                </a:ext>
              </a:extLst>
            </p:cNvPr>
            <p:cNvSpPr/>
            <p:nvPr/>
          </p:nvSpPr>
          <p:spPr>
            <a:xfrm>
              <a:off x="4171722" y="666144"/>
              <a:ext cx="963739" cy="389131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7980428-F78F-4EA1-8344-593228ECC624}"/>
                </a:ext>
              </a:extLst>
            </p:cNvPr>
            <p:cNvSpPr/>
            <p:nvPr/>
          </p:nvSpPr>
          <p:spPr>
            <a:xfrm>
              <a:off x="2467583" y="433313"/>
              <a:ext cx="2561617" cy="6946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E53BB2-194D-4E65-96D5-98A97AE4BDB0}"/>
                </a:ext>
              </a:extLst>
            </p:cNvPr>
            <p:cNvSpPr/>
            <p:nvPr/>
          </p:nvSpPr>
          <p:spPr>
            <a:xfrm>
              <a:off x="329559" y="273325"/>
              <a:ext cx="4699642" cy="78618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DO IT YOURSELF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A3EB2BB-7691-4D6A-BF5D-79831F4CA2D0}"/>
              </a:ext>
            </a:extLst>
          </p:cNvPr>
          <p:cNvGrpSpPr/>
          <p:nvPr/>
        </p:nvGrpSpPr>
        <p:grpSpPr>
          <a:xfrm>
            <a:off x="7098792" y="537464"/>
            <a:ext cx="2045193" cy="680241"/>
            <a:chOff x="139784" y="198949"/>
            <a:chExt cx="5034906" cy="929044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BB19C5F-2CA2-4617-949A-00B56B4AB57F}"/>
                </a:ext>
              </a:extLst>
            </p:cNvPr>
            <p:cNvSpPr/>
            <p:nvPr/>
          </p:nvSpPr>
          <p:spPr>
            <a:xfrm>
              <a:off x="139784" y="198949"/>
              <a:ext cx="2590802" cy="720586"/>
            </a:xfrm>
            <a:prstGeom prst="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0B2DA04-3973-4099-8194-996F15B648E6}"/>
                </a:ext>
              </a:extLst>
            </p:cNvPr>
            <p:cNvSpPr/>
            <p:nvPr/>
          </p:nvSpPr>
          <p:spPr>
            <a:xfrm>
              <a:off x="2613071" y="433313"/>
              <a:ext cx="2561619" cy="6946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7E5AC5-0551-4499-A617-5274A6DA23AD}"/>
                </a:ext>
              </a:extLst>
            </p:cNvPr>
            <p:cNvSpPr/>
            <p:nvPr/>
          </p:nvSpPr>
          <p:spPr>
            <a:xfrm>
              <a:off x="329558" y="273326"/>
              <a:ext cx="4699641" cy="78618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1 </a:t>
              </a:r>
              <a:r>
                <a:rPr lang="en-US" sz="2000"/>
                <a:t>HR 45 </a:t>
              </a:r>
              <a:r>
                <a:rPr lang="en-US" sz="2000" dirty="0"/>
                <a:t>MIN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460988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-12" t="67690" r="12" b="-38"/>
          <a:stretch/>
        </p:blipFill>
        <p:spPr>
          <a:xfrm>
            <a:off x="-1241" y="0"/>
            <a:ext cx="10058400" cy="1829814"/>
          </a:xfrm>
          <a:prstGeom prst="rect">
            <a:avLst/>
          </a:prstGeom>
        </p:spPr>
      </p:pic>
      <p:sp>
        <p:nvSpPr>
          <p:cNvPr id="15" name="Text Placeholder 2"/>
          <p:cNvSpPr txBox="1">
            <a:spLocks/>
          </p:cNvSpPr>
          <p:nvPr/>
        </p:nvSpPr>
        <p:spPr>
          <a:xfrm>
            <a:off x="228600" y="1011512"/>
            <a:ext cx="7239000" cy="664888"/>
          </a:xfrm>
          <a:prstGeom prst="rect">
            <a:avLst/>
          </a:prstGeom>
        </p:spPr>
        <p:txBody>
          <a:bodyPr/>
          <a:lstStyle>
            <a:lvl1pPr marL="254706" indent="-254706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3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3089" indent="-318383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ü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00442" indent="-18395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82501" indent="-194567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4560" indent="-18572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801655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047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439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9831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The Download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6700" y="2121217"/>
            <a:ext cx="9714316" cy="443198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is “TV That Learns You?”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What’s the difference? Over-the-Air </a:t>
            </a:r>
            <a:r>
              <a:rPr lang="en-US" sz="2400" dirty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rPr>
              <a:t>|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Over-the-Top </a:t>
            </a:r>
            <a:r>
              <a:rPr lang="en-US" sz="2400" dirty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rPr>
              <a:t>|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Pay TV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are we referring to when we say SD, HD, or 4K?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What’s the difference? SD </a:t>
            </a:r>
            <a:r>
              <a:rPr lang="en-US" sz="2400" dirty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rPr>
              <a:t>|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HD </a:t>
            </a:r>
            <a:r>
              <a:rPr lang="en-US" sz="2400" dirty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rPr>
              <a:t>|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4K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is “Transparent Billing?”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is “TV Everywhere?”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Which behaviors from the Interaction Model apply to selling Layer3 TV?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" name="Group 29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4" name="Rectangle 33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5" name="Rectangle 34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6</a:t>
                </a:fld>
                <a:r>
                  <a:rPr lang="en-US" sz="1400" dirty="0"/>
                  <a:t> – Layer3 TV</a:t>
                </a:r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045405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735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9005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8.0&quot;&gt;&lt;object type=&quot;1&quot; unique_id=&quot;10001&quot;&gt;&lt;object type=&quot;8&quot; unique_id=&quot;10002&quot;&gt;&lt;/object&gt;&lt;object type=&quot;2&quot; unique_id=&quot;10003&quot;&gt;&lt;object type=&quot;3&quot; unique_id=&quot;10008&quot;&gt;&lt;property id=&quot;20148&quot; value=&quot;5&quot;/&gt;&lt;property id=&quot;20300&quot; value=&quot;Slide 1&quot;/&gt;&lt;property id=&quot;20307&quot; value=&quot;262&quot;/&gt;&lt;/object&gt;&lt;object type=&quot;3&quot; unique_id=&quot;10012&quot;&gt;&lt;property id=&quot;20148&quot; value=&quot;5&quot;/&gt;&lt;property id=&quot;20300&quot; value=&quot;Slide 6&quot;/&gt;&lt;property id=&quot;20307&quot; value=&quot;263&quot;/&gt;&lt;/object&gt;&lt;object type=&quot;3&quot; unique_id=&quot;10147&quot;&gt;&lt;property id=&quot;20148&quot; value=&quot;5&quot;/&gt;&lt;property id=&quot;20300&quot; value=&quot;Slide 5&quot;/&gt;&lt;property id=&quot;20307&quot; value=&quot;269&quot;/&gt;&lt;/object&gt;&lt;object type=&quot;3&quot; unique_id=&quot;10149&quot;&gt;&lt;property id=&quot;20148&quot; value=&quot;5&quot;/&gt;&lt;property id=&quot;20300&quot; value=&quot;Slide 4&quot;/&gt;&lt;property id=&quot;20307&quot; value=&quot;277&quot;/&gt;&lt;/object&gt;&lt;object type=&quot;3&quot; unique_id=&quot;10150&quot;&gt;&lt;property id=&quot;20148&quot; value=&quot;5&quot;/&gt;&lt;property id=&quot;20300&quot; value=&quot;Slide 7&quot;/&gt;&lt;property id=&quot;20307&quot; value=&quot;278&quot;/&gt;&lt;/object&gt;&lt;object type=&quot;3&quot; unique_id=&quot;1052466&quot;&gt;&lt;property id=&quot;20148&quot; value=&quot;5&quot;/&gt;&lt;property id=&quot;20300&quot; value=&quot;Slide 27&quot;/&gt;&lt;property id=&quot;20307&quot; value=&quot;279&quot;/&gt;&lt;/object&gt;&lt;object type=&quot;3&quot; unique_id=&quot;1052467&quot;&gt;&lt;property id=&quot;20148&quot; value=&quot;5&quot;/&gt;&lt;property id=&quot;20300&quot; value=&quot;Slide 2&quot;/&gt;&lt;property id=&quot;20307&quot; value=&quot;280&quot;/&gt;&lt;/object&gt;&lt;object type=&quot;3&quot; unique_id=&quot;1052468&quot;&gt;&lt;property id=&quot;20148&quot; value=&quot;5&quot;/&gt;&lt;property id=&quot;20300&quot; value=&quot;Slide 8&quot;/&gt;&lt;property id=&quot;20307&quot; value=&quot;284&quot;/&gt;&lt;/object&gt;&lt;object type=&quot;3&quot; unique_id=&quot;1052472&quot;&gt;&lt;property id=&quot;20148&quot; value=&quot;5&quot;/&gt;&lt;property id=&quot;20300&quot; value=&quot;Slide 9&quot;/&gt;&lt;property id=&quot;20307&quot; value=&quot;285&quot;/&gt;&lt;/object&gt;&lt;object type=&quot;3&quot; unique_id=&quot;1052473&quot;&gt;&lt;property id=&quot;20148&quot; value=&quot;5&quot;/&gt;&lt;property id=&quot;20300&quot; value=&quot;Slide 10&quot;/&gt;&lt;property id=&quot;20307&quot; value=&quot;287&quot;/&gt;&lt;/object&gt;&lt;object type=&quot;3&quot; unique_id=&quot;1052474&quot;&gt;&lt;property id=&quot;20148&quot; value=&quot;5&quot;/&gt;&lt;property id=&quot;20300&quot; value=&quot;Slide 11&quot;/&gt;&lt;property id=&quot;20307&quot; value=&quot;288&quot;/&gt;&lt;/object&gt;&lt;object type=&quot;3&quot; unique_id=&quot;1052475&quot;&gt;&lt;property id=&quot;20148&quot; value=&quot;5&quot;/&gt;&lt;property id=&quot;20300&quot; value=&quot;Slide 12&quot;/&gt;&lt;property id=&quot;20307&quot; value=&quot;294&quot;/&gt;&lt;/object&gt;&lt;object type=&quot;3&quot; unique_id=&quot;1052476&quot;&gt;&lt;property id=&quot;20148&quot; value=&quot;5&quot;/&gt;&lt;property id=&quot;20300&quot; value=&quot;Slide 17&quot;/&gt;&lt;property id=&quot;20307&quot; value=&quot;293&quot;/&gt;&lt;/object&gt;&lt;object type=&quot;3&quot; unique_id=&quot;1052477&quot;&gt;&lt;property id=&quot;20148&quot; value=&quot;5&quot;/&gt;&lt;property id=&quot;20300&quot; value=&quot;Slide 13&quot;/&gt;&lt;property id=&quot;20307&quot; value=&quot;295&quot;/&gt;&lt;/object&gt;&lt;object type=&quot;3&quot; unique_id=&quot;1052478&quot;&gt;&lt;property id=&quot;20148&quot; value=&quot;5&quot;/&gt;&lt;property id=&quot;20300&quot; value=&quot;Slide 18&quot;/&gt;&lt;property id=&quot;20307&quot; value=&quot;289&quot;/&gt;&lt;/object&gt;&lt;object type=&quot;3&quot; unique_id=&quot;1052479&quot;&gt;&lt;property id=&quot;20148&quot; value=&quot;5&quot;/&gt;&lt;property id=&quot;20300&quot; value=&quot;Slide 15&quot;/&gt;&lt;property id=&quot;20307&quot; value=&quot;290&quot;/&gt;&lt;/object&gt;&lt;object type=&quot;3&quot; unique_id=&quot;1052480&quot;&gt;&lt;property id=&quot;20148&quot; value=&quot;5&quot;/&gt;&lt;property id=&quot;20300&quot; value=&quot;Slide 16&quot;/&gt;&lt;property id=&quot;20307&quot; value=&quot;291&quot;/&gt;&lt;/object&gt;&lt;object type=&quot;3&quot; unique_id=&quot;1052481&quot;&gt;&lt;property id=&quot;20148&quot; value=&quot;5&quot;/&gt;&lt;property id=&quot;20300&quot; value=&quot;Slide 26&quot;/&gt;&lt;property id=&quot;20307&quot; value=&quot;292&quot;/&gt;&lt;/object&gt;&lt;object type=&quot;3&quot; unique_id=&quot;1054923&quot;&gt;&lt;property id=&quot;20148&quot; value=&quot;5&quot;/&gt;&lt;property id=&quot;20300&quot; value=&quot;Slide 21&quot;/&gt;&lt;property id=&quot;20307&quot; value=&quot;296&quot;/&gt;&lt;/object&gt;&lt;object type=&quot;3&quot; unique_id=&quot;1054924&quot;&gt;&lt;property id=&quot;20148&quot; value=&quot;5&quot;/&gt;&lt;property id=&quot;20300&quot; value=&quot;Slide 22&quot;/&gt;&lt;property id=&quot;20307&quot; value=&quot;297&quot;/&gt;&lt;/object&gt;&lt;object type=&quot;3&quot; unique_id=&quot;1054925&quot;&gt;&lt;property id=&quot;20148&quot; value=&quot;5&quot;/&gt;&lt;property id=&quot;20300&quot; value=&quot;Slide 24&quot;/&gt;&lt;property id=&quot;20307&quot; value=&quot;298&quot;/&gt;&lt;/object&gt;&lt;object type=&quot;3&quot; unique_id=&quot;1054998&quot;&gt;&lt;property id=&quot;20148&quot; value=&quot;5&quot;/&gt;&lt;property id=&quot;20300&quot; value=&quot;Slide 14&quot;/&gt;&lt;property id=&quot;20307&quot; value=&quot;299&quot;/&gt;&lt;/object&gt;&lt;object type=&quot;3&quot; unique_id=&quot;1058662&quot;&gt;&lt;property id=&quot;20148&quot; value=&quot;5&quot;/&gt;&lt;property id=&quot;20300&quot; value=&quot;Slide 3&quot;/&gt;&lt;property id=&quot;20307&quot; value=&quot;300&quot;/&gt;&lt;/object&gt;&lt;object type=&quot;3&quot; unique_id=&quot;1071878&quot;&gt;&lt;property id=&quot;20148&quot; value=&quot;5&quot;/&gt;&lt;property id=&quot;20300&quot; value=&quot;Slide 19&quot;/&gt;&lt;property id=&quot;20307&quot; value=&quot;302&quot;/&gt;&lt;/object&gt;&lt;object type=&quot;3&quot; unique_id=&quot;1071879&quot;&gt;&lt;property id=&quot;20148&quot; value=&quot;5&quot;/&gt;&lt;property id=&quot;20300&quot; value=&quot;Slide 20&quot;/&gt;&lt;property id=&quot;20307&quot; value=&quot;301&quot;/&gt;&lt;/object&gt;&lt;object type=&quot;3&quot; unique_id=&quot;1071880&quot;&gt;&lt;property id=&quot;20148&quot; value=&quot;5&quot;/&gt;&lt;property id=&quot;20300&quot; value=&quot;Slide 23&quot;/&gt;&lt;property id=&quot;20307&quot; value=&quot;303&quot;/&gt;&lt;/object&gt;&lt;object type=&quot;3&quot; unique_id=&quot;1071881&quot;&gt;&lt;property id=&quot;20148&quot; value=&quot;5&quot;/&gt;&lt;property id=&quot;20300&quot; value=&quot;Slide 25&quot;/&gt;&lt;property id=&quot;20307&quot; value=&quot;304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Magenta Theme">
  <a:themeElements>
    <a:clrScheme name="T-Mobile">
      <a:dk1>
        <a:srgbClr val="000000"/>
      </a:dk1>
      <a:lt1>
        <a:srgbClr val="FFFFFF"/>
      </a:lt1>
      <a:dk2>
        <a:srgbClr val="6A6A6A"/>
      </a:dk2>
      <a:lt2>
        <a:srgbClr val="9B9B9B"/>
      </a:lt2>
      <a:accent1>
        <a:srgbClr val="E20074"/>
      </a:accent1>
      <a:accent2>
        <a:srgbClr val="E8E8E8"/>
      </a:accent2>
      <a:accent3>
        <a:srgbClr val="C1D82F"/>
      </a:accent3>
      <a:accent4>
        <a:srgbClr val="6DB33F"/>
      </a:accent4>
      <a:accent5>
        <a:srgbClr val="008DA8"/>
      </a:accent5>
      <a:accent6>
        <a:srgbClr val="9B9B9B"/>
      </a:accent6>
      <a:hlink>
        <a:srgbClr val="E20074"/>
      </a:hlink>
      <a:folHlink>
        <a:srgbClr val="6A6A6A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90000"/>
          </a:schemeClr>
        </a:solidFill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/>
      <a:bodyPr/>
      <a:lstStyle>
        <a:defPPr marL="0" indent="0">
          <a:spcAft>
            <a:spcPts val="2400"/>
          </a:spcAft>
          <a:buNone/>
          <a:defRPr sz="2400" dirty="0" smtClean="0">
            <a:solidFill>
              <a:schemeClr val="tx1"/>
            </a:solidFill>
            <a:latin typeface="Arial" charset="0"/>
            <a:ea typeface="Arial" charset="0"/>
            <a:cs typeface="Arial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Archived_x0020_Training_x0020_Title xmlns="5e9b776e-d912-43ff-9491-1013a5e9c2f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ECD744300BD749A224ECB883DBCA9E" ma:contentTypeVersion="2" ma:contentTypeDescription="Create a new document." ma:contentTypeScope="" ma:versionID="f7aaf17e372033f96dab176f28b54463">
  <xsd:schema xmlns:xsd="http://www.w3.org/2001/XMLSchema" xmlns:xs="http://www.w3.org/2001/XMLSchema" xmlns:p="http://schemas.microsoft.com/office/2006/metadata/properties" xmlns:ns2="5e9b776e-d912-43ff-9491-1013a5e9c2fc" xmlns:ns3="0bf914e1-08b8-4965-b6e1-099f4b495665" targetNamespace="http://schemas.microsoft.com/office/2006/metadata/properties" ma:root="true" ma:fieldsID="94d4f23d6afce78ae9d6b08833d73459" ns2:_="" ns3:_="">
    <xsd:import namespace="5e9b776e-d912-43ff-9491-1013a5e9c2fc"/>
    <xsd:import namespace="0bf914e1-08b8-4965-b6e1-099f4b495665"/>
    <xsd:element name="properties">
      <xsd:complexType>
        <xsd:sequence>
          <xsd:element name="documentManagement">
            <xsd:complexType>
              <xsd:all>
                <xsd:element ref="ns2:Archived_x0020_Training_x0020_Title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9b776e-d912-43ff-9491-1013a5e9c2fc" elementFormDefault="qualified">
    <xsd:import namespace="http://schemas.microsoft.com/office/2006/documentManagement/types"/>
    <xsd:import namespace="http://schemas.microsoft.com/office/infopath/2007/PartnerControls"/>
    <xsd:element name="Archived_x0020_Training_x0020_Title" ma:index="8" nillable="true" ma:displayName="Archived Training Title" ma:internalName="Archived_x0020_Training_x0020_Titl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f914e1-08b8-4965-b6e1-099f4b4956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2289C8-FDB1-4CAE-9C73-F6BE85124999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5e9b776e-d912-43ff-9491-1013a5e9c2fc"/>
    <ds:schemaRef ds:uri="http://schemas.microsoft.com/office/infopath/2007/PartnerControls"/>
    <ds:schemaRef ds:uri="http://purl.org/dc/terms/"/>
    <ds:schemaRef ds:uri="0bf914e1-08b8-4965-b6e1-099f4b495665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47C38E5-0381-40AD-80EC-A9A7FBB5837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9b776e-d912-43ff-9491-1013a5e9c2fc"/>
    <ds:schemaRef ds:uri="0bf914e1-08b8-4965-b6e1-099f4b4956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D057B2E-F7FB-47B2-B0A3-79F82503A3A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T-Mobile Template 2010 v02</Template>
  <TotalTime>5688</TotalTime>
  <Words>244</Words>
  <Application>Microsoft Office PowerPoint</Application>
  <PresentationFormat>Custom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Arial Black</vt:lpstr>
      <vt:lpstr>Arial Bold</vt:lpstr>
      <vt:lpstr>Arial Rounded MT Bold</vt:lpstr>
      <vt:lpstr>Courier New</vt:lpstr>
      <vt:lpstr>Tele-GroteskHal</vt:lpstr>
      <vt:lpstr>Tele-GroteskUlt</vt:lpstr>
      <vt:lpstr>Wingdings</vt:lpstr>
      <vt:lpstr>Magenta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&lt;Content Manager Name Here&gt;</Manager>
  <Company>Your Company Name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- Headline</dc:title>
  <dc:subject>&lt;Event Name Here&gt;</dc:subject>
  <dc:creator>Your User Name</dc:creator>
  <dc:description>Template:_x000d_
Formatting:_x000d_
Event Date:_x000d_
Event Location:_x000d_
Audience Type:</dc:description>
  <cp:lastModifiedBy>Gaarde, Lars</cp:lastModifiedBy>
  <cp:revision>1415</cp:revision>
  <cp:lastPrinted>2016-04-17T20:23:05Z</cp:lastPrinted>
  <dcterms:created xsi:type="dcterms:W3CDTF">2011-01-21T18:16:17Z</dcterms:created>
  <dcterms:modified xsi:type="dcterms:W3CDTF">2018-07-13T17:21:06Z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0x01010066ECD744300BD749A224ECB883DBCA9E</vt:lpwstr>
  </property>
</Properties>
</file>